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13895"/>
            <a:ext cx="10947042" cy="2196067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127.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Hong Kha In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11923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Lead Me to Calvary</a:t>
            </a:r>
          </a:p>
          <a:p>
            <a:r>
              <a:rPr lang="en-US" sz="3200" dirty="0"/>
              <a:t>Luka 22:21</a:t>
            </a:r>
          </a:p>
          <a:p>
            <a:r>
              <a:rPr lang="en-US" sz="3200" dirty="0"/>
              <a:t>Jennie Evelyn Hussey, 1874-1958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Eb</a:t>
            </a:r>
          </a:p>
          <a:p>
            <a:r>
              <a:rPr lang="en-US" sz="3200" dirty="0"/>
              <a:t> 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ta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in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mangngilh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in.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199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Getsemani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mangngilh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mangngilh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mangngilh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in.</a:t>
            </a:r>
          </a:p>
          <a:p>
            <a:pPr marL="0" indent="0">
              <a:buNone/>
            </a:pPr>
            <a:endParaRPr lang="en-US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kisial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puanpak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 bang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phalvak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namtui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hawm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endParaRPr lang="en-US" sz="413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puanuam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sim in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thuakpih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a’ ding Nang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168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127. Kalvary ah Hong Kha In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8</cp:revision>
  <dcterms:created xsi:type="dcterms:W3CDTF">2018-10-09T13:17:21Z</dcterms:created>
  <dcterms:modified xsi:type="dcterms:W3CDTF">2018-10-12T02:39:39Z</dcterms:modified>
</cp:coreProperties>
</file>